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99" r:id="rId3"/>
    <p:sldId id="300" r:id="rId4"/>
    <p:sldId id="301" r:id="rId5"/>
    <p:sldId id="302" r:id="rId6"/>
    <p:sldId id="294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110" d="100"/>
          <a:sy n="110" d="100"/>
        </p:scale>
        <p:origin x="-528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5AEAF13-C566-4990-A015-E21EA4ADB508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205DAD53-B91D-4566-9012-FBAC5E209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0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DAD53-B91D-4566-9012-FBAC5E2095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.UVR-200-01\Desktop\toyota-ra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3" y="1670688"/>
            <a:ext cx="1847656" cy="13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highla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6186"/>
            <a:ext cx="2286213" cy="11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.UVR-200-01\Desktop\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1" y="5242125"/>
            <a:ext cx="2020252" cy="13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" y="3972432"/>
            <a:ext cx="2282551" cy="12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Rav 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Highlander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2919" y="390352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LC Prado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8020" y="510247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LC 200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153 254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269 673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057248" y="567913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170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" y="4954656"/>
            <a:ext cx="2222403" cy="16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mali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" y="3935308"/>
            <a:ext cx="2227560" cy="12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Aveo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Cruze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Malibu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Camaro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16 414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38 235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.UVR-200-01\Desktop\new-aveo-4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4" y="1711512"/>
            <a:ext cx="1902010" cy="9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2012-chevrolet-cruze-4-door-sedan-ltz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" y="2732849"/>
            <a:ext cx="2096436" cy="13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982009" y="56848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150 454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Слайды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" y="5050558"/>
            <a:ext cx="2191157" cy="17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54034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5" name="Picture 3" descr="C:\Users\user.UVR-200-01\Desktop\Hyundai-Sonata-Fluidic-Sedan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2" y="4005064"/>
            <a:ext cx="1969872" cy="14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.UVR-200-01\Desktop\hyundai_accent_iv_group-sedan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4" y="1506213"/>
            <a:ext cx="1808793" cy="13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user.UVR-200-01\Desktop\2013-hyundai-elantra-sedan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2" y="2780928"/>
            <a:ext cx="1937559" cy="14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Accent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738" y="270892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Elantra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Sonata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Grandeur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2 400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16 414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37 535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1" name="Picture 2" descr="C:\Users\user.UVR-200-01\Desktop\2009-toyota-yaris-used-car-for-sale-2011-toyota-yaris-5dr-lb-auto-gs-side-exterior-view-100333311-l-eIXyW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4" y="1728682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Yaris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3" name="Picture 3" descr="C:\Users\user.UVR-200-01\Desktop\2009-toyota-corolla-s-4-speed-at-sedan-side-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" y="2725780"/>
            <a:ext cx="2002905" cy="15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Corolla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5" name="Picture 2" descr="C:\Users\user.UVR-200-01\Desktop\2012-toyota-camry-2.5-auto-se-sedan-side-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" y="4066473"/>
            <a:ext cx="1998731" cy="13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Camry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7" name="Picture 3" descr="C:\Users\user.UVR-200-01\Desktop\CAB80TOC011A0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" y="5080091"/>
            <a:ext cx="2213139" cy="14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Avalon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023092" y="564072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nissan_micra_3-door_lolita_lempick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8" y="1504082"/>
            <a:ext cx="1561081" cy="11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.UVR-200-01\Desktop\2015-nissan-sentra-sr-prem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4" y="3956043"/>
            <a:ext cx="2000857" cy="15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.UVR-200-01\Desktop\f2ea695650c1756a715925847ab191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" y="5154099"/>
            <a:ext cx="2221698" cy="13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.UVR-200-01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2" y="2757621"/>
            <a:ext cx="1763119" cy="132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Micra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81" y="267489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Almera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Sentra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Teana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.UVR-200-01\Desktop\foto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" y="5045248"/>
            <a:ext cx="2243442" cy="16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.UVR-200-01\Desktop\bb20c2b8751927010b464864dbd81a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676"/>
            <a:ext cx="231723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.UVR-200-01\Desktop\c627731d8ac76a7964063e5377412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" y="2702274"/>
            <a:ext cx="2291646" cy="13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.UVR-200-01\Desktop\59976dc41ed77aae32ddf6d7d3b4c0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9" y="1517954"/>
            <a:ext cx="2128693" cy="12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37 535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Rio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Cerato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Optima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Cadenza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989734" y="562490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474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.UVR-200-01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1" y="5174147"/>
            <a:ext cx="2198761" cy="14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.UVR-200-01\Desktop\1425129593-2227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" y="4265453"/>
            <a:ext cx="2007166" cy="9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79712" y="38740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1518" y="388073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7 50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Granta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Priora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Largus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Vesta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ser.UVR-200-01\Desktop\lada-priora-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73413"/>
            <a:ext cx="1844923" cy="7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20140305052713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53429"/>
            <a:ext cx="1875327" cy="6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" y="3982659"/>
            <a:ext cx="1955630" cy="14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3" y="2792743"/>
            <a:ext cx="2120849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5161" y="374194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249" y="148478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R2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6867" y="277492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R3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82659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Gentra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user.UVR-200-01\Desktop\Gent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" y="5500080"/>
            <a:ext cx="2115197" cy="7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.UVR-200-01\Desktop\р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2" y="1822469"/>
            <a:ext cx="1580162" cy="7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e0ca6e43db2f0d1c6dc11363634221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" y="5201040"/>
            <a:ext cx="2291957" cy="13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pas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" y="4204123"/>
            <a:ext cx="2313909" cy="9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jet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9270"/>
            <a:ext cx="2128191" cy="11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пол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5475"/>
            <a:ext cx="2223464" cy="10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1 400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266 873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Polo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Jetta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Passat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Phaeton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028912" y="56383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297 370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.UVR-200-01\Desktop\2016-Lexus-NX-300h-SUV-Base-4dr-Front-wheel-Drive-Photo-9.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8" y="1671842"/>
            <a:ext cx="1959349" cy="12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.UVR-200-01\Desktop\4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" y="5215882"/>
            <a:ext cx="2333486" cy="10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" y="3854933"/>
            <a:ext cx="2191059" cy="14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.UVR-200-01\Desktop\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9" y="2796034"/>
            <a:ext cx="2036519" cy="13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5 700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269 673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277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NX 300h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9916" y="277764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RX 350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750" y="386939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GX 460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9916" y="501709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LX 570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033173" y="449679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170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48708" y="56239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458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700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3092" y="3199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02799" y="1580772"/>
            <a:ext cx="1907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200" dirty="0">
                <a:solidFill>
                  <a:srgbClr val="002060"/>
                </a:solidFill>
              </a:rPr>
              <a:t>әкелінген</a:t>
            </a:r>
            <a:r>
              <a:rPr lang="ru-RU" sz="12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2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200" dirty="0" smtClean="0">
                <a:solidFill>
                  <a:srgbClr val="002060"/>
                </a:solidFill>
              </a:rPr>
              <a:t>ІЖҚ </a:t>
            </a:r>
            <a:r>
              <a:rPr lang="ru-RU" sz="1200" dirty="0">
                <a:solidFill>
                  <a:srgbClr val="002060"/>
                </a:solidFill>
              </a:rPr>
              <a:t>көлемі 3000 текше </a:t>
            </a:r>
            <a:r>
              <a:rPr lang="ru-RU" sz="1200" dirty="0" smtClean="0">
                <a:solidFill>
                  <a:srgbClr val="002060"/>
                </a:solidFill>
              </a:rPr>
              <a:t>см. </a:t>
            </a:r>
            <a:r>
              <a:rPr lang="ru-RU" sz="1200" dirty="0">
                <a:solidFill>
                  <a:srgbClr val="002060"/>
                </a:solidFill>
              </a:rPr>
              <a:t>жоғары </a:t>
            </a:r>
            <a:r>
              <a:rPr lang="ru-RU" sz="12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200" dirty="0">
                <a:solidFill>
                  <a:srgbClr val="002060"/>
                </a:solidFill>
              </a:rPr>
              <a:t>үшін </a:t>
            </a:r>
            <a:r>
              <a:rPr lang="ru-RU" sz="12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200" dirty="0" smtClean="0">
                <a:solidFill>
                  <a:srgbClr val="002060"/>
                </a:solidFill>
              </a:rPr>
              <a:t>: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</p:spTree>
    <p:extLst>
      <p:ext uri="{BB962C8B-B14F-4D97-AF65-F5344CB8AC3E}">
        <p14:creationId xmlns:p14="http://schemas.microsoft.com/office/powerpoint/2010/main" val="41166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AS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" y="1671842"/>
            <a:ext cx="2093666" cy="11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.UVR-200-01\Desktop\L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" y="4043251"/>
            <a:ext cx="2208675" cy="13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ASX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32" y="402599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L200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600" y="278092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Outlander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222" y="513376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Pajero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39 635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010290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151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854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8" name="Picture 4" descr="C:\Users\user.UVR-200-01\Desktop\Paje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" y="5434675"/>
            <a:ext cx="2088339" cy="8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Outla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6" y="3005163"/>
            <a:ext cx="2158799" cy="10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2011-Land-Rover-Range-Rover-Sport-SUV-HSE-4dr-All-wheel-Drive-Exterior-Profile.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9133"/>
            <a:ext cx="2256019" cy="14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" y="2783674"/>
            <a:ext cx="2416212" cy="1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New-Land-Rover-Range-Rover-Estate-4dr-Auto-Pro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" y="5219225"/>
            <a:ext cx="2137790" cy="14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Range-Rover-Evoque-S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0" y="1671842"/>
            <a:ext cx="1993125" cy="10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Evoque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Range Rover Sport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Defender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9821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Range Rover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27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05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301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97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.UVR-200-01\Desktop\2016-bmw-x3-xdrive28d_1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" y="1556792"/>
            <a:ext cx="1986965" cy="14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Х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" y="2789788"/>
            <a:ext cx="2091634" cy="13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55780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" y="506060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2012bmw008a_640_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3" y="3963056"/>
            <a:ext cx="2063833" cy="15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X3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097" y="273816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308" y="396305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X5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479" y="520315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X6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268 273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8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297 770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57045" y="447567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4</a:t>
            </a: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C:\Users\user.UVR-200-01\Desktop\51a30d74b5d7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" y="4970610"/>
            <a:ext cx="2203679" cy="16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user.UVR-200-01\Desktop\Octavia_Sed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" y="4191712"/>
            <a:ext cx="2249701" cy="10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user.UVR-200-01\Desktop\w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59052"/>
            <a:ext cx="1883121" cy="7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user.UVR-200-01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590843"/>
            <a:ext cx="1596729" cy="1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Fabia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Rapid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Octavia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Superb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4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0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.UVR-200-01\Desktop\2014-lexus-es-350-4-door-sedan-side-exterior-view_10044598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5961"/>
            <a:ext cx="2088818" cy="15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GS 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" y="3800368"/>
            <a:ext cx="2236979" cy="14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2008-lexus-is-350-4dr-sport-sdn-auto-gold_100068812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7" y="1538612"/>
            <a:ext cx="1807351" cy="13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673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IS 250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ES 300h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GS 350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LS 460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.UVR-200-01\Desktop\2011-lexus-ls-460-l-sedan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5058936"/>
            <a:ext cx="2295051" cy="16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033173" y="449679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48708" y="56239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99 170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UVR-200-01\Desktop\bodyki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" y="4080788"/>
            <a:ext cx="2104016" cy="11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.UVR-200-01\Desktop\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655983"/>
            <a:ext cx="2251395" cy="15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.UVR-200-01\Desktop\2016-bmw-750Li-xDrive-images-1900x1200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" y="5238900"/>
            <a:ext cx="2189910" cy="16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.UVR-200-01\Desktop\7f21d3547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5390"/>
            <a:ext cx="1719804" cy="10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116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320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530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750i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010290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297 770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a-c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8" y="1558731"/>
            <a:ext cx="1749059" cy="13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2015-Mercedes-Benz-C-Class-HD-Wallpapers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1" y="2863896"/>
            <a:ext cx="1937947" cy="12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" y="3802101"/>
            <a:ext cx="2373279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A-class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C-class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E-class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S-class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275 973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.UVR-200-01\Desktop\2010-mercedes-benz-sclass-s550-sedan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67" y="5144902"/>
            <a:ext cx="2319011" cy="1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982009" y="568405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457 300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1721</Words>
  <Application>Microsoft Office PowerPoint</Application>
  <PresentationFormat>Экран (4:3)</PresentationFormat>
  <Paragraphs>445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Камеральный контроль 5 месяцев 2016-2017 г.г.</dc:title>
  <dc:creator>Оразбеков Ерлан</dc:creator>
  <cp:lastModifiedBy>Абилева Индира Орынбасаровна</cp:lastModifiedBy>
  <cp:revision>230</cp:revision>
  <cp:lastPrinted>2017-12-20T09:21:02Z</cp:lastPrinted>
  <dcterms:created xsi:type="dcterms:W3CDTF">2017-07-10T15:18:31Z</dcterms:created>
  <dcterms:modified xsi:type="dcterms:W3CDTF">2017-12-20T09:22:57Z</dcterms:modified>
</cp:coreProperties>
</file>